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30" y="8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75A98-F3F9-4777-9C91-AA623DE96AC1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B034F-1B5E-4BA0-9DCD-2DB7EFE19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6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EFA2-EB81-4AFE-82C7-56034BF8441D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8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FD0B-4C2E-4285-9D6D-2D0301E08F67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9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27EF-5403-41F6-8DED-51757BDFF6BC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4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CB18-C94A-4B83-A15C-4E58751900B3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0CFD-BDEE-40AF-8466-954D9AD09625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C8B-956D-49DC-853E-ABD130980C0A}" type="datetime1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89D6-8463-46FC-B66C-4BF9030E7E9B}" type="datetime1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E08-C169-4D6F-AA38-FB1AD51E1093}" type="datetime1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7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4D13-A2CE-47EA-A3FC-E42226F94F51}" type="datetime1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2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D49D-DAB7-40D0-988C-13B22753A5E6}" type="datetime1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2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9B8B-9C4D-4071-85D7-94A28088F917}" type="datetime1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0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1EF5-A3C1-4EB8-A77F-2BC2581C6649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26F03-816A-4415-B104-7F83FCA4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1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2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7E53F-6776-47ED-98DE-15ACDA23F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0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094339" y="219123"/>
            <a:ext cx="4059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So Why Use Cash Basis? 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6591" y="1336760"/>
            <a:ext cx="1064806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It is simple.  Most people can easily understand cash receipts and payments.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</a:t>
            </a:r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Cash receipts are revenue.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•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Cash payments are expenses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600"/>
              </a:spcBef>
            </a:pPr>
            <a:r>
              <a:rPr lang="en-US" sz="20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Cash basis focuses on cash flow.  Cash flow is important to the successful operation of a company.  It is  important to a lender who primarily cares about loans being repaid.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indent="-171450"/>
            <a:r>
              <a:rPr lang="en-US" sz="20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indent="-17145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Certain simple businesses can operate successfully without the complexity and expense of the more accurate accrual basis accounting.  These are usually small service businesses.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indent="-17145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indent="-17145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Modified cash basis:  Some businesses may modify cash basis to varying degrees.  One example is to properly record cash purchases of  long-term assets such as equipment as assets, not expenses.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7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2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07244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Accrual Basis Accounting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2624" y="1154764"/>
            <a:ext cx="88278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Why “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Accrual basis accounting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” ?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It is the method of accounting that most accurately measures net income or loss.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It is the basis of GAAP (Generally Accepted Accounting Principles)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What is “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Accrual basis accounting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” ?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All revenues and expenses, </a:t>
            </a:r>
            <a:r>
              <a:rPr lang="en-US" b="1" dirty="0">
                <a:solidFill>
                  <a:srgbClr val="008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both non-cash and cash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, are recorded when they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occur.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It is not necessary to receive cash or pay cash to record revenue or expense.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5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383031" y="347310"/>
            <a:ext cx="3425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Revenue Recognition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7903" y="1354851"/>
            <a:ext cx="82808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In accounting, to “recognize” means to record.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In accrual accounting, 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revenue recognition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principle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determines when to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recognize revenue.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revenue recognition principle says: “A revenue is recognized when it is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earned.” </a:t>
            </a:r>
            <a:r>
              <a:rPr lang="en-US" b="1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When cash is received does not matter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.  Cash can be received before, at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the same  time, or after the revenue is earned.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4241" y="347310"/>
            <a:ext cx="5123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Revenue Recognition, continued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6449" y="1265891"/>
            <a:ext cx="843469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When has revenue been earned?  When all of the following occur: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 price is agreed upon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customer receives the goods or services agreed upon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customer can reasonably be expected to pay or has paid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Why does timing of cash receipts not matter?  A customer can pay in advance, at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the time of receipt, or later on account.  None of this changes when the revenue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was earned.</a:t>
            </a:r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0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3068" y="270397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Expense Recognition</a:t>
            </a:r>
            <a:endParaRPr lang="en-US" sz="2800">
              <a:solidFill>
                <a:schemeClr val="accent5">
                  <a:lumMod val="75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350" y="1267241"/>
            <a:ext cx="85457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In accrual accounting, 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matching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principle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determines when to recognize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expenses.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matching principle says: “An expense is recognized in the same accounting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period that it helped to create revenue.” </a:t>
            </a:r>
            <a:r>
              <a:rPr lang="en-US" b="1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When cash is paid does not matter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Cash can be paid before, at the same time, or after an expense helps to create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revenue.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9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554278" y="415676"/>
            <a:ext cx="5083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Expense Recognition, continued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2067" y="1404858"/>
            <a:ext cx="975929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When does an expense help to create revenue?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•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If a specific expense can be matched with a specific revenue, record the expense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in the same period as when the revenue is recognized (Example: a commission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expense for selling a car).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If a specific expense cannot be matched with a specific revenue (the most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common situation) record the expense </a:t>
            </a:r>
            <a:r>
              <a:rPr lang="en-US" b="1" dirty="0">
                <a:solidFill>
                  <a:srgbClr val="008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in the period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in which it helped to create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revenue (Example: a utility bill for the month of October is an October expense,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even if paid later).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Why does timing of cash payment not matter? A payment can be made before an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expense helps to create revenue (Example: prepaid travel), at the same time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(Example: cash on delivery), or later on account.  None of this changes when the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expense actually helped to create revenue.</a:t>
            </a:r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418602" y="217357"/>
            <a:ext cx="9639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Why Use Revenue The Recognition and Matching Principles?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8082" y="1594133"/>
            <a:ext cx="8477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Together, the revenue recognition and matching principles create accrual basis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accounting.  Accrual basis accounting is the most accurate measure of net income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or loss.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• The revenue recognition and matching principles ensure that correct net income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or loss is reported in the correct accounting period.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If the correct revenue recognized for October is $20,000 and expenses of $12,000 are correctly matched against the $20,000 October revenue, then the correct income of $8,000 will be reported for October.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1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150550" y="323605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Cash Basis – A Simplified Alternative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8440" y="1123824"/>
            <a:ext cx="994730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A simplified alternative to accrual accounting is called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cash basis accounting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Cash basis accounting looks to only when cash is received or paid.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However, cash basis accounting is </a:t>
            </a:r>
            <a:r>
              <a:rPr lang="en-US" b="1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not acceptable under GAAP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, because it can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misstate revenues and expenses.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•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Cash basis will miss revenue that is earned if cash is not received.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(Example: providing services to a customer who has not paid yet.)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•  Cash basis will miss expenses that are incurred if cash is not paid.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(Example: a bill for services consumed that has not been paid yet.)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•  Cash basis will record revenue when cash is received, even if it is not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revenue.  (Example: an advance payment from a customer before services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are actually provided to the customer.)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•  Cash basis will record expense when cash is paid, even if it is not an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expense.  (A payment for an asset that has not actually been used up yet,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such as supplies.)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8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334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Office Theme</vt:lpstr>
      <vt:lpstr>Basic Accounting Concepts Principles and Procedures, 2nd Edition, Volume 1  </vt:lpstr>
      <vt:lpstr>Learning Goal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Windows User</dc:creator>
  <cp:lastModifiedBy>djudie</cp:lastModifiedBy>
  <cp:revision>8</cp:revision>
  <dcterms:created xsi:type="dcterms:W3CDTF">2018-12-10T23:41:32Z</dcterms:created>
  <dcterms:modified xsi:type="dcterms:W3CDTF">2018-12-11T17:31:38Z</dcterms:modified>
</cp:coreProperties>
</file>